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Syne"/>
      <p:regular r:id="rId17"/>
    </p:embeddedFont>
    <p:embeddedFont>
      <p:font typeface="Syne"/>
      <p:regular r:id="rId18"/>
    </p:embeddedFont>
    <p:embeddedFont>
      <p:font typeface="Syne"/>
      <p:regular r:id="rId19"/>
    </p:embeddedFont>
    <p:embeddedFont>
      <p:font typeface="Syne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1267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91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719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572857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2025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9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88" y="2884884"/>
            <a:ext cx="4919424" cy="24597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936427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Тақырыптық Карталар: Түсінігі және Маңыздылығы</a:t>
            </a:r>
            <a:endParaRPr lang="en-US" sz="6150" dirty="0"/>
          </a:p>
        </p:txBody>
      </p:sp>
      <p:sp>
        <p:nvSpPr>
          <p:cNvPr id="5" name="Text 1"/>
          <p:cNvSpPr/>
          <p:nvPr/>
        </p:nvSpPr>
        <p:spPr>
          <a:xfrm>
            <a:off x="793790" y="5189458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Тақырыптық карталар - бұл нақты географиялық аумақтың белгілі бір тақырып бойынша ақпаратты көрсететін карталар. Олар әртүрлі салаларда, мысалы, географияда, геологияда, демографияда, экономикада қолданылады.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793790" y="6913126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6920746"/>
            <a:ext cx="347663" cy="3476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70040" y="6896219"/>
            <a:ext cx="343090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by Еркебулан Бекишев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2717" y="2361724"/>
            <a:ext cx="5068848" cy="3506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4478" y="491728"/>
            <a:ext cx="7975044" cy="1043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Тақырыптық Карталарды Құрудың Негізгі Принциптері</a:t>
            </a:r>
            <a:endParaRPr lang="en-US" sz="3250" dirty="0"/>
          </a:p>
        </p:txBody>
      </p:sp>
      <p:sp>
        <p:nvSpPr>
          <p:cNvPr id="5" name="Shape 1"/>
          <p:cNvSpPr/>
          <p:nvPr/>
        </p:nvSpPr>
        <p:spPr>
          <a:xfrm>
            <a:off x="823436" y="1785818"/>
            <a:ext cx="22860" cy="5951934"/>
          </a:xfrm>
          <a:prstGeom prst="roundRect">
            <a:avLst>
              <a:gd name="adj" fmla="val 306825"/>
            </a:avLst>
          </a:prstGeom>
          <a:solidFill>
            <a:srgbClr val="6D9121"/>
          </a:solidFill>
          <a:ln/>
        </p:spPr>
      </p:sp>
      <p:sp>
        <p:nvSpPr>
          <p:cNvPr id="6" name="Shape 2"/>
          <p:cNvSpPr/>
          <p:nvPr/>
        </p:nvSpPr>
        <p:spPr>
          <a:xfrm>
            <a:off x="999827" y="2149912"/>
            <a:ext cx="584478" cy="22860"/>
          </a:xfrm>
          <a:prstGeom prst="roundRect">
            <a:avLst>
              <a:gd name="adj" fmla="val 306825"/>
            </a:avLst>
          </a:prstGeom>
          <a:solidFill>
            <a:srgbClr val="6D9121"/>
          </a:solidFill>
          <a:ln/>
        </p:spPr>
      </p:sp>
      <p:sp>
        <p:nvSpPr>
          <p:cNvPr id="7" name="Shape 3"/>
          <p:cNvSpPr/>
          <p:nvPr/>
        </p:nvSpPr>
        <p:spPr>
          <a:xfrm>
            <a:off x="647045" y="1973580"/>
            <a:ext cx="375642" cy="375642"/>
          </a:xfrm>
          <a:prstGeom prst="roundRect">
            <a:avLst>
              <a:gd name="adj" fmla="val 1867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768608" y="2036088"/>
            <a:ext cx="1325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1753314" y="1952744"/>
            <a:ext cx="2087404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жинау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753314" y="2313742"/>
            <a:ext cx="6806208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Тақырыптық карта құру үшін картада көрсетілетін тақырып бойынша деректерді жинау қажет. Бұл деректер әртүрлі көздерден, мысалы, статистикалық есептерден, спутниктік суреттерден, жергілікті бақылаулардан алынуы мүмкін.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999827" y="3813215"/>
            <a:ext cx="584478" cy="22860"/>
          </a:xfrm>
          <a:prstGeom prst="roundRect">
            <a:avLst>
              <a:gd name="adj" fmla="val 306825"/>
            </a:avLst>
          </a:prstGeom>
          <a:solidFill>
            <a:srgbClr val="6D9121"/>
          </a:solidFill>
          <a:ln/>
        </p:spPr>
      </p:sp>
      <p:sp>
        <p:nvSpPr>
          <p:cNvPr id="12" name="Shape 8"/>
          <p:cNvSpPr/>
          <p:nvPr/>
        </p:nvSpPr>
        <p:spPr>
          <a:xfrm>
            <a:off x="647045" y="3636883"/>
            <a:ext cx="375642" cy="375642"/>
          </a:xfrm>
          <a:prstGeom prst="roundRect">
            <a:avLst>
              <a:gd name="adj" fmla="val 1867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09196" y="3699391"/>
            <a:ext cx="251222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1753314" y="3616047"/>
            <a:ext cx="2087404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өңдеу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1753314" y="3977045"/>
            <a:ext cx="6806208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Жиналған деректерді талдап, картада көрсетуге дайындау керек. Деректерді классификациялау, категорияларға бөлу, символизм таңдау, масштабты таңдау қажет.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999827" y="5476518"/>
            <a:ext cx="584478" cy="22860"/>
          </a:xfrm>
          <a:prstGeom prst="roundRect">
            <a:avLst>
              <a:gd name="adj" fmla="val 306825"/>
            </a:avLst>
          </a:prstGeom>
          <a:solidFill>
            <a:srgbClr val="6D9121"/>
          </a:solidFill>
          <a:ln/>
        </p:spPr>
      </p:sp>
      <p:sp>
        <p:nvSpPr>
          <p:cNvPr id="17" name="Shape 13"/>
          <p:cNvSpPr/>
          <p:nvPr/>
        </p:nvSpPr>
        <p:spPr>
          <a:xfrm>
            <a:off x="647045" y="5300186"/>
            <a:ext cx="375642" cy="375642"/>
          </a:xfrm>
          <a:prstGeom prst="roundRect">
            <a:avLst>
              <a:gd name="adj" fmla="val 1867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02766" y="5362694"/>
            <a:ext cx="264200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1950" dirty="0"/>
          </a:p>
        </p:txBody>
      </p:sp>
      <p:sp>
        <p:nvSpPr>
          <p:cNvPr id="19" name="Text 15"/>
          <p:cNvSpPr/>
          <p:nvPr/>
        </p:nvSpPr>
        <p:spPr>
          <a:xfrm>
            <a:off x="1753314" y="5279350"/>
            <a:ext cx="2087404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Картаны жасау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1753314" y="5640348"/>
            <a:ext cx="6806208" cy="534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Өңделген деректерді картаға түсіру қажет. Карта жасау үшін әртүрлі бағдарламаларды, мысалы, ArcGIS, QGIS, Google Maps пайдалануға болады.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999827" y="6872645"/>
            <a:ext cx="584478" cy="22860"/>
          </a:xfrm>
          <a:prstGeom prst="roundRect">
            <a:avLst>
              <a:gd name="adj" fmla="val 306825"/>
            </a:avLst>
          </a:prstGeom>
          <a:solidFill>
            <a:srgbClr val="6D9121"/>
          </a:solidFill>
          <a:ln/>
        </p:spPr>
      </p:sp>
      <p:sp>
        <p:nvSpPr>
          <p:cNvPr id="22" name="Shape 18"/>
          <p:cNvSpPr/>
          <p:nvPr/>
        </p:nvSpPr>
        <p:spPr>
          <a:xfrm>
            <a:off x="647045" y="6696313"/>
            <a:ext cx="375642" cy="375642"/>
          </a:xfrm>
          <a:prstGeom prst="roundRect">
            <a:avLst>
              <a:gd name="adj" fmla="val 18672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97885" y="6758821"/>
            <a:ext cx="273963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4</a:t>
            </a:r>
            <a:endParaRPr lang="en-US" sz="1950" dirty="0"/>
          </a:p>
        </p:txBody>
      </p:sp>
      <p:sp>
        <p:nvSpPr>
          <p:cNvPr id="24" name="Text 20"/>
          <p:cNvSpPr/>
          <p:nvPr/>
        </p:nvSpPr>
        <p:spPr>
          <a:xfrm>
            <a:off x="1753314" y="6675477"/>
            <a:ext cx="2087404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Картаны талдау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1753314" y="7036475"/>
            <a:ext cx="6806208" cy="534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Құрылған картаны талдау арқылы алынған ақпаратты бағалау және картаның анықтығын, дәлдігін және тиімділігін тексеру қажет.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823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273" y="248126"/>
            <a:ext cx="1877735" cy="198608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94968" y="3032998"/>
            <a:ext cx="11155442" cy="620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Тақырыптық Карталардың Негізгі Түрлері</a:t>
            </a:r>
            <a:endParaRPr lang="en-US" sz="3900" dirty="0"/>
          </a:p>
        </p:txBody>
      </p:sp>
      <p:sp>
        <p:nvSpPr>
          <p:cNvPr id="5" name="Shape 1"/>
          <p:cNvSpPr/>
          <p:nvPr/>
        </p:nvSpPr>
        <p:spPr>
          <a:xfrm>
            <a:off x="694968" y="4174688"/>
            <a:ext cx="446723" cy="446723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839510" y="4249103"/>
            <a:ext cx="157639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1340168" y="4174688"/>
            <a:ext cx="3393519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Топографиялық карталар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340168" y="4604028"/>
            <a:ext cx="5875853" cy="952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Бұл карталар жер бетінің рельефін, су көздерін, ормандарды, елді мекендерді көрсетеді. Олар географиялық зерттеулерде, туризмде, саяхатта қолданылады.</a:t>
            </a:r>
            <a:endParaRPr lang="en-US" sz="1550" dirty="0"/>
          </a:p>
        </p:txBody>
      </p:sp>
      <p:sp>
        <p:nvSpPr>
          <p:cNvPr id="9" name="Shape 5"/>
          <p:cNvSpPr/>
          <p:nvPr/>
        </p:nvSpPr>
        <p:spPr>
          <a:xfrm>
            <a:off x="7414498" y="4174688"/>
            <a:ext cx="446723" cy="446723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488436" y="4249103"/>
            <a:ext cx="298728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8059698" y="4174688"/>
            <a:ext cx="3480078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Демографиялық карталар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8059698" y="4604028"/>
            <a:ext cx="5875853" cy="952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Халық тығыздығы, жас құрылымы, тіл, дін сияқты демографиялық көрсеткіштерді көрсетеді. Олар әлеуметтік-экономикалық зерттеулерде, жоспарлауда қолданылады.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694968" y="5978843"/>
            <a:ext cx="446723" cy="446723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61167" y="6053257"/>
            <a:ext cx="314206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1"/>
          <p:cNvSpPr/>
          <p:nvPr/>
        </p:nvSpPr>
        <p:spPr>
          <a:xfrm>
            <a:off x="1340168" y="5978843"/>
            <a:ext cx="3308866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Экономикалық карталар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1340168" y="6408182"/>
            <a:ext cx="5875853" cy="1270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Өнеркәсіп, ауыл шаруашылығы, тау-кен өндірісі, туризм сияқты экономикалық белсенділіктерді көрсетеді. Олар экономикалық саясатты талдауда, инвестциялық жобаларды жоспарлауда қолданылады.</a:t>
            </a:r>
            <a:endParaRPr lang="en-US" sz="1550" dirty="0"/>
          </a:p>
        </p:txBody>
      </p:sp>
      <p:sp>
        <p:nvSpPr>
          <p:cNvPr id="17" name="Shape 13"/>
          <p:cNvSpPr/>
          <p:nvPr/>
        </p:nvSpPr>
        <p:spPr>
          <a:xfrm>
            <a:off x="7414498" y="5978843"/>
            <a:ext cx="446723" cy="446723"/>
          </a:xfrm>
          <a:prstGeom prst="roundRect">
            <a:avLst>
              <a:gd name="adj" fmla="val 18671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474863" y="6053257"/>
            <a:ext cx="325874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4</a:t>
            </a:r>
            <a:endParaRPr lang="en-US" sz="2300" dirty="0"/>
          </a:p>
        </p:txBody>
      </p:sp>
      <p:sp>
        <p:nvSpPr>
          <p:cNvPr id="19" name="Text 15"/>
          <p:cNvSpPr/>
          <p:nvPr/>
        </p:nvSpPr>
        <p:spPr>
          <a:xfrm>
            <a:off x="8059698" y="5978843"/>
            <a:ext cx="3057406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Экологиялық карталар</a:t>
            </a:r>
            <a:endParaRPr lang="en-US" sz="1950" dirty="0"/>
          </a:p>
        </p:txBody>
      </p:sp>
      <p:sp>
        <p:nvSpPr>
          <p:cNvPr id="20" name="Text 16"/>
          <p:cNvSpPr/>
          <p:nvPr/>
        </p:nvSpPr>
        <p:spPr>
          <a:xfrm>
            <a:off x="8059698" y="6408182"/>
            <a:ext cx="5875853" cy="1270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Қоршаған орта жағдайын, ластану деңгейін, қорғалатын аумақтарды көрсетеді. Олар экологиялық зерттеулерде, қоршаған ортаны қорғау шараларын жоспарлауда қолданылады.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14155"/>
            <a:ext cx="128516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Визуализациялаудың Әдістері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89910"/>
            <a:ext cx="37980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Символикалық карталар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71054"/>
            <a:ext cx="397811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Әртүрлі символдарды (нүктелер, сызықтар, аудандар) қолдана отырып, тақырып бойынша деректерді көрсетеді. Символдардың мөлшері, түсі, формасы ақпараттың мәнін көрсетеді.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0899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Картограммалар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3671054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Геометриялық формаларды (көпбұрыштар, дөңгелектер) пайдалана отырып, деректерді көрсетеді. Форманың мөлшері деректердің мәнін көрсетеді.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089910"/>
            <a:ext cx="35997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Изолиниялық карталар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3671054"/>
            <a:ext cx="3978116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Бірдей мәнге ие нүктелерді қосатын сызықтарды (изолиниялар) пайдалана отырып, деректерді көрсетеді. Изолиниялардың тығыздығы деректердің өзгеру жылдамдығын көрсетеді.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2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2123" y="1983938"/>
            <a:ext cx="5050155" cy="426327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0672" y="479822"/>
            <a:ext cx="7922657" cy="1090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ГАЖ-да Деректерді Визуализациялау</a:t>
            </a:r>
            <a:endParaRPr lang="en-US" sz="34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72" y="1832134"/>
            <a:ext cx="872371" cy="139588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744742" y="2006560"/>
            <a:ext cx="2616398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импорттау</a:t>
            </a:r>
            <a:endParaRPr lang="en-US" sz="1700" dirty="0"/>
          </a:p>
        </p:txBody>
      </p:sp>
      <p:sp>
        <p:nvSpPr>
          <p:cNvPr id="7" name="Text 2"/>
          <p:cNvSpPr/>
          <p:nvPr/>
        </p:nvSpPr>
        <p:spPr>
          <a:xfrm>
            <a:off x="1744742" y="2383869"/>
            <a:ext cx="6788587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ГАЖ бағдарламасына деректерді импорттау қажет. Деректер әртүрлі форматтарда болуы мүмкін, мысалы, векторлық, растрлық, кестелік.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72" y="3228023"/>
            <a:ext cx="872371" cy="139588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744742" y="3402449"/>
            <a:ext cx="2180987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өңдеу</a:t>
            </a:r>
            <a:endParaRPr lang="en-US" sz="1700" dirty="0"/>
          </a:p>
        </p:txBody>
      </p:sp>
      <p:sp>
        <p:nvSpPr>
          <p:cNvPr id="10" name="Text 4"/>
          <p:cNvSpPr/>
          <p:nvPr/>
        </p:nvSpPr>
        <p:spPr>
          <a:xfrm>
            <a:off x="1744742" y="3779758"/>
            <a:ext cx="6788587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Импортталған деректерді қажетті форматқа келтіру, тазарту, дәлдеу, талдау керек.</a:t>
            </a:r>
            <a:endParaRPr lang="en-US" sz="13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72" y="4623911"/>
            <a:ext cx="872371" cy="156376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744742" y="4798338"/>
            <a:ext cx="2596158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Визуализацияны құру</a:t>
            </a:r>
            <a:endParaRPr lang="en-US" sz="1700" dirty="0"/>
          </a:p>
        </p:txBody>
      </p:sp>
      <p:sp>
        <p:nvSpPr>
          <p:cNvPr id="13" name="Text 6"/>
          <p:cNvSpPr/>
          <p:nvPr/>
        </p:nvSpPr>
        <p:spPr>
          <a:xfrm>
            <a:off x="1744742" y="5175647"/>
            <a:ext cx="6788587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Өңделген деректерді картада көрсету үшін визуализацияны жасау қажет. Визуализация әдістері: символикалық карталар, картограммалар, изолиниялық карталар, 3D модельдер, анимация.</a:t>
            </a:r>
            <a:endParaRPr lang="en-US" sz="13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72" y="6187678"/>
            <a:ext cx="872371" cy="1563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744742" y="6362105"/>
            <a:ext cx="2336363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Картаны экспорттау</a:t>
            </a:r>
            <a:endParaRPr lang="en-US" sz="1700" dirty="0"/>
          </a:p>
        </p:txBody>
      </p:sp>
      <p:sp>
        <p:nvSpPr>
          <p:cNvPr id="16" name="Text 8"/>
          <p:cNvSpPr/>
          <p:nvPr/>
        </p:nvSpPr>
        <p:spPr>
          <a:xfrm>
            <a:off x="1744742" y="6739414"/>
            <a:ext cx="6788587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Құрылған картаны әртүрлі форматтарда экспорттауға болады, мысалы, JPG, PNG, PDF. Экспортталған картаны баспаға шығаруға, веб-сайтқа орналастыруға болады.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09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96" y="2273141"/>
            <a:ext cx="5012888" cy="368450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49340" y="520898"/>
            <a:ext cx="7818120" cy="1183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Веб-ГАЖ: Түсінігі және Ерекшеліктері</a:t>
            </a:r>
            <a:endParaRPr lang="en-US" sz="3700" dirty="0"/>
          </a:p>
        </p:txBody>
      </p:sp>
      <p:sp>
        <p:nvSpPr>
          <p:cNvPr id="5" name="Shape 1"/>
          <p:cNvSpPr/>
          <p:nvPr/>
        </p:nvSpPr>
        <p:spPr>
          <a:xfrm>
            <a:off x="6149340" y="1988701"/>
            <a:ext cx="3814405" cy="2614493"/>
          </a:xfrm>
          <a:prstGeom prst="roundRect">
            <a:avLst>
              <a:gd name="adj" fmla="val 3043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346269" y="2185630"/>
            <a:ext cx="3420547" cy="591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Интернет арқылы қол жетімділік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346269" y="2891195"/>
            <a:ext cx="3420547" cy="1212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веб-браузер арқылы қол жетімді, бұл оны кез келген жерде, кез келген уақытта қолдануға мүмкіндік береді.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10153055" y="1988701"/>
            <a:ext cx="3814405" cy="2614493"/>
          </a:xfrm>
          <a:prstGeom prst="roundRect">
            <a:avLst>
              <a:gd name="adj" fmla="val 3043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349984" y="2185630"/>
            <a:ext cx="3420547" cy="591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Интерфейстің қарапайымдылығы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10349984" y="2891195"/>
            <a:ext cx="3420547" cy="1515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пайдаланушыға ыңғайлы интерфейспен қамтамасыз етіледі, бұл оны бағдарламалау тілдерін білмейтін адамдар үшін де қолжетімді етеді.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6149340" y="4792504"/>
            <a:ext cx="3814405" cy="2917507"/>
          </a:xfrm>
          <a:prstGeom prst="roundRect">
            <a:avLst>
              <a:gd name="adj" fmla="val 2727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46269" y="4989433"/>
            <a:ext cx="3045381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Деректердің жетімділігі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6346269" y="5399008"/>
            <a:ext cx="3420547" cy="1515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арқылы қолданушылар әртүрлі дерек көздеріне қол жеткізе алады, мысалы, спутниктік суреттер, географиялық деректер базасы, сенсорлық деректер.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10153055" y="4792504"/>
            <a:ext cx="3814405" cy="2917507"/>
          </a:xfrm>
          <a:prstGeom prst="roundRect">
            <a:avLst>
              <a:gd name="adj" fmla="val 2727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349984" y="4989433"/>
            <a:ext cx="3420547" cy="591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Қоғамдық қатысудың мүмкіндігі</a:t>
            </a:r>
            <a:endParaRPr lang="en-US" sz="1850" dirty="0"/>
          </a:p>
        </p:txBody>
      </p:sp>
      <p:sp>
        <p:nvSpPr>
          <p:cNvPr id="16" name="Text 12"/>
          <p:cNvSpPr/>
          <p:nvPr/>
        </p:nvSpPr>
        <p:spPr>
          <a:xfrm>
            <a:off x="10349984" y="5694997"/>
            <a:ext cx="3420547" cy="1818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арқылы қолданушылар карталарды жасауға, өңдеуге, бөлісуге қатыса алады, бұл ақпараттың ашықтығын және қоғамдық қатысуды қамтамасыз етеді.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2306955"/>
            <a:ext cx="4919305" cy="361569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011912"/>
            <a:ext cx="74194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Архитектурасы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6280190" y="2060853"/>
            <a:ext cx="7556421" cy="5156835"/>
          </a:xfrm>
          <a:prstGeom prst="roundRect">
            <a:avLst>
              <a:gd name="adj" fmla="val 184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287810" y="2068473"/>
            <a:ext cx="75411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6514624" y="221218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Клиент жағы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0289024" y="2212181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Веб-браузер арқылы қолданушымен өзара әрекеттесетін бөлік.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6287810" y="3444597"/>
            <a:ext cx="7541181" cy="173902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6514624" y="358830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Сервер жағы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10289024" y="3588306"/>
            <a:ext cx="331315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сақтайтын, өңдейтін, карталарды жасайтын және жеткізетін бөлік.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87810" y="5183624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6514624" y="5327332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 базасы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10289024" y="5327332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Геодеректерді сақтайтын және басқаратын бөлік.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6287810" y="6196846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2"/>
          <p:cNvSpPr/>
          <p:nvPr/>
        </p:nvSpPr>
        <p:spPr>
          <a:xfrm>
            <a:off x="6514624" y="634055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Карта қозғалтқышы</a:t>
            </a:r>
            <a:endParaRPr lang="en-US" sz="1750" dirty="0"/>
          </a:p>
        </p:txBody>
      </p:sp>
      <p:sp>
        <p:nvSpPr>
          <p:cNvPr id="17" name="Text 13"/>
          <p:cNvSpPr/>
          <p:nvPr/>
        </p:nvSpPr>
        <p:spPr>
          <a:xfrm>
            <a:off x="10289024" y="6340554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Карталарды жасайтын және жеткізетін бөлік.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50" y="2307908"/>
            <a:ext cx="4996101" cy="361390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72676" y="539115"/>
            <a:ext cx="7771448" cy="1225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Геодеректерді Сақтау және Өңдеу</a:t>
            </a:r>
            <a:endParaRPr lang="en-US" sz="38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676" y="2058591"/>
            <a:ext cx="490180" cy="49018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72676" y="2744748"/>
            <a:ext cx="245090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 базасы</a:t>
            </a:r>
            <a:endParaRPr lang="en-US" sz="1900" dirty="0"/>
          </a:p>
        </p:txBody>
      </p:sp>
      <p:sp>
        <p:nvSpPr>
          <p:cNvPr id="7" name="Text 2"/>
          <p:cNvSpPr/>
          <p:nvPr/>
        </p:nvSpPr>
        <p:spPr>
          <a:xfrm>
            <a:off x="6172676" y="3168729"/>
            <a:ext cx="3738682" cy="1254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Геодеректерді сақтау үшін арнайы деректер базасы қолданылады. Ол геодеректерді тиімді басқаруға және іздеуге мүмкіндік береді.</a:t>
            </a:r>
            <a:endParaRPr lang="en-US" sz="15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442" y="2058591"/>
            <a:ext cx="490180" cy="49018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0205442" y="2744748"/>
            <a:ext cx="245090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Файл форматтары</a:t>
            </a:r>
            <a:endParaRPr lang="en-US" sz="1900" dirty="0"/>
          </a:p>
        </p:txBody>
      </p:sp>
      <p:sp>
        <p:nvSpPr>
          <p:cNvPr id="10" name="Text 4"/>
          <p:cNvSpPr/>
          <p:nvPr/>
        </p:nvSpPr>
        <p:spPr>
          <a:xfrm>
            <a:off x="10205442" y="3168729"/>
            <a:ext cx="3738682" cy="941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 әртүрлі файл форматтарында сақталады, мысалы, Shapefile, GeoJSON, KML.</a:t>
            </a:r>
            <a:endParaRPr lang="en-US" sz="15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676" y="5011817"/>
            <a:ext cx="490180" cy="49018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172676" y="5697974"/>
            <a:ext cx="245090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Деректерді өңдеу</a:t>
            </a:r>
            <a:endParaRPr lang="en-US" sz="1900" dirty="0"/>
          </a:p>
        </p:txBody>
      </p:sp>
      <p:sp>
        <p:nvSpPr>
          <p:cNvPr id="13" name="Text 6"/>
          <p:cNvSpPr/>
          <p:nvPr/>
        </p:nvSpPr>
        <p:spPr>
          <a:xfrm>
            <a:off x="6172676" y="6121956"/>
            <a:ext cx="3738682" cy="1568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Геодеректерді өңдеу арқылы карталарды құру, талдау, визуализациялау, деректерді біріктіру, түрлендіру, бағалау сияқты әрекеттер орындалады.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42" y="5011817"/>
            <a:ext cx="490180" cy="49018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205442" y="5697974"/>
            <a:ext cx="2833568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Геодеректерді талдау</a:t>
            </a:r>
            <a:endParaRPr lang="en-US" sz="1900" dirty="0"/>
          </a:p>
        </p:txBody>
      </p:sp>
      <p:sp>
        <p:nvSpPr>
          <p:cNvPr id="16" name="Text 8"/>
          <p:cNvSpPr/>
          <p:nvPr/>
        </p:nvSpPr>
        <p:spPr>
          <a:xfrm>
            <a:off x="10205442" y="6121956"/>
            <a:ext cx="3738682" cy="1254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Геодеректерді талдау арқылы географиялық заңдылықтарды, трендтерді, өзгерістерді анықтауға болады.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425" y="576263"/>
            <a:ext cx="13163550" cy="1309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Бұлтты Технологиялар және Геодеректерді Тарату</a:t>
            </a:r>
            <a:endParaRPr lang="en-US" sz="4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425" y="2305050"/>
            <a:ext cx="6424612" cy="39706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3425" y="6537603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Бұлтты сақтау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33425" y="6990755"/>
            <a:ext cx="64246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Бұлтты сақтау арқылы геодеректерді интернет арқылы қол жетімді етеді. Бұл деректерді сақтау, өңдеу, таратуды жеңілдетеді.</a:t>
            </a:r>
            <a:endParaRPr lang="en-US" sz="16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363" y="2305050"/>
            <a:ext cx="6424612" cy="39706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72363" y="6537603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Бұлтты есептеу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7472363" y="6990755"/>
            <a:ext cx="64246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Бұлтты есептеу арқылы геодеректерді өңдеу, талдау, визуализациялау үшін күшті есептеу ресурстарын қолдануға болады.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88" y="2604135"/>
            <a:ext cx="4919305" cy="302133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2155746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0F4F1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және Бұлтты Технологиялардың Болашағы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793790" y="4622244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Веб-ГАЖ және бұлтты технологиялар географиялық ақпаратты пайдаланудың жаңа мүмкіндіктерін ашады. Олар геодеректерге қол жетімділікті арттырады, деректерді талдауды жеңілдетеді, қоғамдық қатысуды күшейтеді және ғылыми зерттеулерді дамытады.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2024-09-06T09:57:00Z</dcterms:created>
  <dcterms:modified xsi:type="dcterms:W3CDTF">2024-09-06T09:57:00Z</dcterms:modified>
</cp:coreProperties>
</file>